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48" r:id="rId2"/>
    <p:sldMasterId id="2147483667" r:id="rId3"/>
  </p:sldMasterIdLst>
  <p:notesMasterIdLst>
    <p:notesMasterId r:id="rId13"/>
  </p:notesMasterIdLst>
  <p:sldIdLst>
    <p:sldId id="261" r:id="rId4"/>
    <p:sldId id="263" r:id="rId5"/>
    <p:sldId id="267" r:id="rId6"/>
    <p:sldId id="270" r:id="rId7"/>
    <p:sldId id="271" r:id="rId8"/>
    <p:sldId id="272" r:id="rId9"/>
    <p:sldId id="273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0" autoAdjust="0"/>
    <p:restoredTop sz="94680"/>
  </p:normalViewPr>
  <p:slideViewPr>
    <p:cSldViewPr snapToGrid="0" snapToObjects="1">
      <p:cViewPr varScale="1">
        <p:scale>
          <a:sx n="110" d="100"/>
          <a:sy n="110" d="100"/>
        </p:scale>
        <p:origin x="1710" y="108"/>
      </p:cViewPr>
      <p:guideLst>
        <p:guide orient="horz" pos="773"/>
        <p:guide pos="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3B2BB-1FD9-4B6E-85AF-B7B6A357C9BC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7FFF8-653C-4CA4-B0D9-49A55FCC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3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r>
              <a:rPr lang="en-US" baseline="0" dirty="0" smtClean="0"/>
              <a:t> Christmas Break work; Staff meeting agenda</a:t>
            </a:r>
          </a:p>
          <a:p>
            <a:r>
              <a:rPr lang="en-US" baseline="0" dirty="0" smtClean="0"/>
              <a:t>Does include outside parties (outlook.com)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FFF8-653C-4CA4-B0D9-49A55FCC73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5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not include files</a:t>
            </a:r>
            <a:r>
              <a:rPr lang="en-US" baseline="0" dirty="0" smtClean="0"/>
              <a:t> shared with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FFF8-653C-4CA4-B0D9-49A55FCC73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0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Sync</a:t>
            </a:r>
            <a:r>
              <a:rPr lang="en-US" baseline="0" dirty="0" smtClean="0"/>
              <a:t> tool for enterprise account only. Outside parties need Dropbox account to upload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FFF8-653C-4CA4-B0D9-49A55FCC73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FFF8-653C-4CA4-B0D9-49A55FCC73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2467" y="1329267"/>
            <a:ext cx="2751666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6" y="1329267"/>
            <a:ext cx="2805693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8" y="1329267"/>
            <a:ext cx="2870200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2467" y="2946400"/>
            <a:ext cx="2751666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6" y="2946400"/>
            <a:ext cx="2805693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32668" y="2946400"/>
            <a:ext cx="2870200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62467" y="4677839"/>
            <a:ext cx="2751666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6" y="4677839"/>
            <a:ext cx="2805692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32668" y="4677839"/>
            <a:ext cx="2870200" cy="15076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33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3600"/>
              </a:lnSpc>
              <a:defRPr b="1" cap="all" spc="1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2" y="4275668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100"/>
              </a:lnSpc>
              <a:buNone/>
              <a:defRPr sz="1800" cap="all" spc="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8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90133"/>
            <a:ext cx="8830733" cy="4673600"/>
          </a:xfrm>
        </p:spPr>
        <p:txBody>
          <a:bodyPr>
            <a:noAutofit/>
          </a:bodyPr>
          <a:lstStyle>
            <a:lvl1pPr marL="0" indent="0">
              <a:spcAft>
                <a:spcPts val="450"/>
              </a:spcAft>
              <a:buFontTx/>
              <a:buNone/>
              <a:defRPr sz="1800"/>
            </a:lvl1pPr>
            <a:lvl2pPr marL="349758" indent="-214313">
              <a:spcAft>
                <a:spcPts val="450"/>
              </a:spcAft>
              <a:buFont typeface="Lucida Grande"/>
              <a:buChar char="•"/>
              <a:defRPr sz="1575"/>
            </a:lvl2pPr>
            <a:lvl3pPr>
              <a:spcAft>
                <a:spcPts val="450"/>
              </a:spcAft>
              <a:defRPr sz="1575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2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8" y="1456269"/>
            <a:ext cx="4224866" cy="4765611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0" y="1456269"/>
            <a:ext cx="4106333" cy="4765611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10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3268" y="1278466"/>
            <a:ext cx="4131733" cy="23461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8201" y="1278468"/>
            <a:ext cx="4174067" cy="234617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13268" y="3793066"/>
            <a:ext cx="4131733" cy="245133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48201" y="3793068"/>
            <a:ext cx="4174067" cy="24513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134" y="1303867"/>
            <a:ext cx="2794000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6" y="1303867"/>
            <a:ext cx="2822625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7" y="1303867"/>
            <a:ext cx="2853266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0134" y="2878669"/>
            <a:ext cx="2794000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6" y="2878669"/>
            <a:ext cx="2822625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20975" y="2878669"/>
            <a:ext cx="2864958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20134" y="4610108"/>
            <a:ext cx="2794000" cy="157541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6" y="4610108"/>
            <a:ext cx="2822625" cy="157541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20975" y="4610108"/>
            <a:ext cx="2864958" cy="15754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3933"/>
            <a:ext cx="8873067" cy="4749800"/>
          </a:xfrm>
        </p:spPr>
        <p:txBody>
          <a:bodyPr>
            <a:noAutofit/>
          </a:bodyPr>
          <a:lstStyle>
            <a:lvl1pPr marL="0" indent="0">
              <a:spcAft>
                <a:spcPts val="450"/>
              </a:spcAft>
              <a:buFontTx/>
              <a:buNone/>
              <a:defRPr sz="1800"/>
            </a:lvl1pPr>
            <a:lvl2pPr marL="349758" indent="-214313">
              <a:spcAft>
                <a:spcPts val="450"/>
              </a:spcAft>
              <a:buFont typeface="Lucida Grande"/>
              <a:buChar char="•"/>
              <a:defRPr sz="1575"/>
            </a:lvl2pPr>
            <a:lvl3pPr>
              <a:spcAft>
                <a:spcPts val="450"/>
              </a:spcAft>
              <a:defRPr sz="1575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6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600200"/>
            <a:ext cx="4191000" cy="4621678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536" y="1600200"/>
            <a:ext cx="4351865" cy="4621678"/>
          </a:xfrm>
        </p:spPr>
        <p:txBody>
          <a:bodyPr lIns="274320" rIns="274320"/>
          <a:lstStyle>
            <a:lvl1pPr>
              <a:spcAft>
                <a:spcPts val="45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450"/>
              </a:spcAft>
              <a:defRPr sz="135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617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4000" y="1371600"/>
            <a:ext cx="4216401" cy="22530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6667" y="1371600"/>
            <a:ext cx="4207934" cy="22530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54000" y="3784602"/>
            <a:ext cx="4216401" cy="24597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56667" y="3784600"/>
            <a:ext cx="4207934" cy="2459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6138333" cy="991352"/>
          </a:xfrm>
          <a:prstGeom prst="rect">
            <a:avLst/>
          </a:prstGeom>
          <a:noFill/>
        </p:spPr>
        <p:txBody>
          <a:bodyPr vert="horz" lIns="27432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490133"/>
            <a:ext cx="8847667" cy="4707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8507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1800" kern="1200" cap="all" spc="15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349758" indent="-214313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5765800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8924509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778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1800" kern="1200" cap="all" spc="15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349758" indent="-214313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rgbClr val="262626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62626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Sharing Training – Drop box and office 365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03/05/17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Office 365 - OneDrive</a:t>
            </a:r>
          </a:p>
          <a:p>
            <a:pPr marL="692658" lvl="1" indent="-342900">
              <a:buFont typeface="+mj-lt"/>
              <a:buAutoNum type="alphaLcParenR"/>
            </a:pPr>
            <a:r>
              <a:rPr lang="en-US" dirty="0" smtClean="0"/>
              <a:t>File Storage</a:t>
            </a:r>
          </a:p>
          <a:p>
            <a:pPr marL="692658" lvl="1" indent="-342900">
              <a:buFont typeface="+mj-lt"/>
              <a:buAutoNum type="alphaLcParenR"/>
            </a:pPr>
            <a:r>
              <a:rPr lang="en-US" dirty="0" smtClean="0"/>
              <a:t>Sharing Files</a:t>
            </a:r>
          </a:p>
          <a:p>
            <a:pPr marL="692658" lvl="1" indent="-342900">
              <a:buFont typeface="+mj-lt"/>
              <a:buAutoNum type="alphaLcParenR"/>
            </a:pPr>
            <a:r>
              <a:rPr lang="en-US" dirty="0" smtClean="0"/>
              <a:t>Syncing to Laptop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Drop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Additional Features in Development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365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1138" y="2244720"/>
            <a:ext cx="4437062" cy="376238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2" y="2030491"/>
            <a:ext cx="4289321" cy="41913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online at mail.gatech.edu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upload or create any Office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Files shared with you appear under “Shared with me”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Shared files can be worked on my any number of collaborators without the need to distribute them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99494"/>
            <a:ext cx="9144000" cy="830997"/>
          </a:xfrm>
          <a:prstGeom prst="rect">
            <a:avLst/>
          </a:prstGeom>
          <a:solidFill>
            <a:srgbClr val="EEB2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smtClean="0"/>
              <a:t>OFFICE 365 provides OneDrive, a cloud storage for project files that can then be accessed remotely and by all team members.</a:t>
            </a:r>
          </a:p>
        </p:txBody>
      </p:sp>
    </p:spTree>
    <p:extLst>
      <p:ext uri="{BB962C8B-B14F-4D97-AF65-F5344CB8AC3E}">
        <p14:creationId xmlns:p14="http://schemas.microsoft.com/office/powerpoint/2010/main" val="26844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365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138" y="2417183"/>
            <a:ext cx="4437062" cy="3417459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2" y="2030491"/>
            <a:ext cx="4289321" cy="41913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Shared files can be sent by:</a:t>
            </a:r>
          </a:p>
          <a:p>
            <a:pPr marL="63550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Emailed links sent through OneDrive</a:t>
            </a:r>
          </a:p>
          <a:p>
            <a:pPr marL="63550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link copied and added to emails or meeting invites</a:t>
            </a:r>
          </a:p>
          <a:p>
            <a:pPr marL="63550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Recipients of a link can have full or restricted access, depending on selections made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Additionally, it is possible to share files directly from a desktop computer when OneDrive is mapped to computer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99494"/>
            <a:ext cx="9144000" cy="830997"/>
          </a:xfrm>
          <a:prstGeom prst="rect">
            <a:avLst/>
          </a:prstGeom>
          <a:solidFill>
            <a:srgbClr val="EEB2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smtClean="0"/>
              <a:t>Files stored in OneDrive can be shared with any number of internal and external collaborators.</a:t>
            </a:r>
          </a:p>
        </p:txBody>
      </p:sp>
    </p:spTree>
    <p:extLst>
      <p:ext uri="{BB962C8B-B14F-4D97-AF65-F5344CB8AC3E}">
        <p14:creationId xmlns:p14="http://schemas.microsoft.com/office/powerpoint/2010/main" val="30403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Office 365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3822" y="2030491"/>
            <a:ext cx="3659207" cy="382522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34225" y="3317315"/>
            <a:ext cx="4622689" cy="2904098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99494"/>
            <a:ext cx="9144000" cy="830997"/>
          </a:xfrm>
          <a:prstGeom prst="rect">
            <a:avLst/>
          </a:prstGeom>
          <a:solidFill>
            <a:srgbClr val="EEB2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smtClean="0"/>
              <a:t>Syncing OneDrive to a laptop allows for seamless access to all files uploaded to the cloud.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225" y="2030491"/>
            <a:ext cx="4710266" cy="1017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197" y="5855711"/>
            <a:ext cx="4093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https://onedrive.live.com/about/en-us/download/</a:t>
            </a:r>
          </a:p>
        </p:txBody>
      </p:sp>
      <p:sp>
        <p:nvSpPr>
          <p:cNvPr id="10" name="Oval 9"/>
          <p:cNvSpPr/>
          <p:nvPr/>
        </p:nvSpPr>
        <p:spPr>
          <a:xfrm>
            <a:off x="8264435" y="2539245"/>
            <a:ext cx="1123405" cy="6045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211668" y="2030491"/>
            <a:ext cx="4436534" cy="4191389"/>
          </a:xfrm>
        </p:spPr>
        <p:txBody>
          <a:bodyPr/>
          <a:lstStyle/>
          <a:p>
            <a:r>
              <a:rPr lang="en-US" b="1" dirty="0" smtClean="0"/>
              <a:t>GROUP: Facilities </a:t>
            </a:r>
            <a:r>
              <a:rPr lang="en-US" b="1" dirty="0"/>
              <a:t>Design and Construction Drop Box Account</a:t>
            </a:r>
          </a:p>
          <a:p>
            <a:r>
              <a:rPr lang="en-US" dirty="0"/>
              <a:t>https://www.dropbox.com/login</a:t>
            </a:r>
          </a:p>
          <a:p>
            <a:r>
              <a:rPr lang="en-US" dirty="0"/>
              <a:t>User Name: facilities-DC@gatech.edu</a:t>
            </a:r>
          </a:p>
          <a:p>
            <a:r>
              <a:rPr lang="en-US" dirty="0"/>
              <a:t>Password: </a:t>
            </a:r>
            <a:r>
              <a:rPr lang="en-US" dirty="0" err="1"/>
              <a:t>WelcomeDC</a:t>
            </a:r>
            <a:endParaRPr lang="en-US" dirty="0"/>
          </a:p>
          <a:p>
            <a:r>
              <a:rPr lang="en-US" b="1" dirty="0" smtClean="0"/>
              <a:t>INDIVIDUAL: Georgia </a:t>
            </a:r>
            <a:r>
              <a:rPr lang="en-US" b="1" dirty="0"/>
              <a:t>Tech Enterprise Drop Box Account</a:t>
            </a:r>
          </a:p>
          <a:p>
            <a:r>
              <a:rPr lang="en-US" u="sng" dirty="0" smtClean="0"/>
              <a:t>https://dropbox.gatech.edu</a:t>
            </a:r>
            <a:endParaRPr lang="en-US" dirty="0"/>
          </a:p>
          <a:p>
            <a:r>
              <a:rPr lang="en-US" dirty="0"/>
              <a:t>Once the account has been established you will log into your GT Drop Box account using your GT ID and GT Password.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39641" y="2030412"/>
            <a:ext cx="3355422" cy="4452721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99494"/>
            <a:ext cx="9144000" cy="830997"/>
          </a:xfrm>
          <a:prstGeom prst="rect">
            <a:avLst/>
          </a:prstGeom>
          <a:solidFill>
            <a:srgbClr val="EEB2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smtClean="0"/>
              <a:t>Dropbox has been selected by Georgia Tech as a tool to send large files to consultants and other external collaborators.</a:t>
            </a:r>
          </a:p>
        </p:txBody>
      </p:sp>
    </p:spTree>
    <p:extLst>
      <p:ext uri="{BB962C8B-B14F-4D97-AF65-F5344CB8AC3E}">
        <p14:creationId xmlns:p14="http://schemas.microsoft.com/office/powerpoint/2010/main" val="30374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Pro’s &amp; Con’s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OneDrive:</a:t>
            </a:r>
          </a:p>
          <a:p>
            <a:r>
              <a:rPr lang="en-US" dirty="0" smtClean="0"/>
              <a:t>Pro’s: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Easily shared with internal and external collaborators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sync with laptop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Version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Con’s: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Login for external collaborators without Microsoft account requires extra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Dropbox:</a:t>
            </a:r>
          </a:p>
          <a:p>
            <a:r>
              <a:rPr lang="en-US" dirty="0" smtClean="0"/>
              <a:t>Pro’s: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Easily shared with internal and external collaborators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Con’s: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Outside collaborators need Dropbox account to upload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Syncing to laptop for GT Account not practical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" y="2030491"/>
            <a:ext cx="9143999" cy="41332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SharePoint Site for D&amp;C</a:t>
            </a:r>
          </a:p>
          <a:p>
            <a:pPr marL="63550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Benefits include:</a:t>
            </a:r>
          </a:p>
          <a:p>
            <a:pPr marL="11430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Centralized location for project files that are shareable</a:t>
            </a:r>
          </a:p>
          <a:p>
            <a:pPr marL="11430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No need to copy files down back to network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Teams</a:t>
            </a:r>
            <a:endParaRPr lang="en-US" dirty="0" smtClean="0"/>
          </a:p>
          <a:p>
            <a:pPr marL="63550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Benefits include:</a:t>
            </a:r>
          </a:p>
          <a:p>
            <a:pPr marL="11430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Assigning projects to team </a:t>
            </a:r>
            <a:r>
              <a:rPr lang="en-US" dirty="0" smtClean="0"/>
              <a:t>members</a:t>
            </a:r>
          </a:p>
          <a:p>
            <a:pPr marL="11430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 out spaces according to specific projects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Features in Development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99494"/>
            <a:ext cx="9144000" cy="830997"/>
          </a:xfrm>
          <a:prstGeom prst="rect">
            <a:avLst/>
          </a:prstGeom>
          <a:solidFill>
            <a:srgbClr val="EEB2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smtClean="0"/>
              <a:t>Future capabilities of Office365 will allow D&amp;C to move all project files from the network to the cloud.</a:t>
            </a:r>
          </a:p>
        </p:txBody>
      </p:sp>
    </p:spTree>
    <p:extLst>
      <p:ext uri="{BB962C8B-B14F-4D97-AF65-F5344CB8AC3E}">
        <p14:creationId xmlns:p14="http://schemas.microsoft.com/office/powerpoint/2010/main" val="32041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6" name="Picture 2" descr="Image result for questions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" y="1627188"/>
            <a:ext cx="78295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1116</TotalTime>
  <Words>434</Words>
  <Application>Microsoft Office PowerPoint</Application>
  <PresentationFormat>On-screen Show (4:3)</PresentationFormat>
  <Paragraphs>72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Grande</vt:lpstr>
      <vt:lpstr>Roboto Light</vt:lpstr>
      <vt:lpstr>Custom Design</vt:lpstr>
      <vt:lpstr>Main</vt:lpstr>
      <vt:lpstr>White Main</vt:lpstr>
      <vt:lpstr>File Sharing Training – Drop box and office 365</vt:lpstr>
      <vt:lpstr>Agenda</vt:lpstr>
      <vt:lpstr>Office 365</vt:lpstr>
      <vt:lpstr>Office 365</vt:lpstr>
      <vt:lpstr>Office 365</vt:lpstr>
      <vt:lpstr>Dropbox</vt:lpstr>
      <vt:lpstr>Pro’s &amp; Con’s</vt:lpstr>
      <vt:lpstr>Additional Features in Development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Weiland Malte</cp:lastModifiedBy>
  <cp:revision>56</cp:revision>
  <dcterms:created xsi:type="dcterms:W3CDTF">2016-03-09T16:46:53Z</dcterms:created>
  <dcterms:modified xsi:type="dcterms:W3CDTF">2018-03-05T13:42:31Z</dcterms:modified>
</cp:coreProperties>
</file>