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7" r:id="rId2"/>
    <p:sldId id="268" r:id="rId3"/>
    <p:sldId id="269" r:id="rId4"/>
    <p:sldId id="270" r:id="rId5"/>
  </p:sldIdLst>
  <p:sldSz cx="9134475" cy="12179300" type="ledger"/>
  <p:notesSz cx="6950075" cy="9236075"/>
  <p:defaultTextStyle>
    <a:defPPr>
      <a:defRPr lang="en-US"/>
    </a:defPPr>
    <a:lvl1pPr marL="0" algn="l" defTabSz="9142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9" algn="l" defTabSz="9142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4" algn="l" defTabSz="9142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3" algn="l" defTabSz="9142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8" algn="l" defTabSz="9142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2" algn="l" defTabSz="9142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7" algn="l" defTabSz="9142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1F34"/>
    <a:srgbClr val="FF0000"/>
    <a:srgbClr val="F0E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60"/>
  </p:normalViewPr>
  <p:slideViewPr>
    <p:cSldViewPr snapToGrid="0">
      <p:cViewPr varScale="1">
        <p:scale>
          <a:sx n="71" d="100"/>
          <a:sy n="71" d="100"/>
        </p:scale>
        <p:origin x="25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EECC12A-5C82-4C33-8365-DF3EBABE05D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5050" y="1154113"/>
            <a:ext cx="23399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96EA90D-DC53-4E39-AD41-16F4B4B65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8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9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89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2pPr>
    <a:lvl3pPr marL="914289" algn="l" defTabSz="914289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3pPr>
    <a:lvl4pPr marL="1371434" algn="l" defTabSz="914289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89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5pPr>
    <a:lvl6pPr marL="2285723" algn="l" defTabSz="914289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6pPr>
    <a:lvl7pPr marL="2742868" algn="l" defTabSz="914289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7pPr>
    <a:lvl8pPr marL="3200012" algn="l" defTabSz="914289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8pPr>
    <a:lvl9pPr marL="3657157" algn="l" defTabSz="914289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06638" y="1154113"/>
            <a:ext cx="2336800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north</a:t>
            </a:r>
            <a:r>
              <a:rPr lang="en-US" baseline="0" dirty="0" smtClean="0"/>
              <a:t> doors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EA90D-DC53-4E39-AD41-16F4B4B65AB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99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6" y="1993234"/>
            <a:ext cx="7764304" cy="4240201"/>
          </a:xfrm>
        </p:spPr>
        <p:txBody>
          <a:bodyPr anchor="b"/>
          <a:lstStyle>
            <a:lvl1pPr algn="ctr">
              <a:defRPr sz="599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810" y="6396954"/>
            <a:ext cx="6850856" cy="2940511"/>
          </a:xfrm>
        </p:spPr>
        <p:txBody>
          <a:bodyPr/>
          <a:lstStyle>
            <a:lvl1pPr marL="0" indent="0" algn="ctr">
              <a:buNone/>
              <a:defRPr sz="2398"/>
            </a:lvl1pPr>
            <a:lvl2pPr marL="456743" indent="0" algn="ctr">
              <a:buNone/>
              <a:defRPr sz="1998"/>
            </a:lvl2pPr>
            <a:lvl3pPr marL="913486" indent="0" algn="ctr">
              <a:buNone/>
              <a:defRPr sz="1798"/>
            </a:lvl3pPr>
            <a:lvl4pPr marL="1370228" indent="0" algn="ctr">
              <a:buNone/>
              <a:defRPr sz="1598"/>
            </a:lvl4pPr>
            <a:lvl5pPr marL="1826971" indent="0" algn="ctr">
              <a:buNone/>
              <a:defRPr sz="1598"/>
            </a:lvl5pPr>
            <a:lvl6pPr marL="2283714" indent="0" algn="ctr">
              <a:buNone/>
              <a:defRPr sz="1598"/>
            </a:lvl6pPr>
            <a:lvl7pPr marL="2740457" indent="0" algn="ctr">
              <a:buNone/>
              <a:defRPr sz="1598"/>
            </a:lvl7pPr>
            <a:lvl8pPr marL="3197200" indent="0" algn="ctr">
              <a:buNone/>
              <a:defRPr sz="1598"/>
            </a:lvl8pPr>
            <a:lvl9pPr marL="3653942" indent="0" algn="ctr">
              <a:buNone/>
              <a:defRPr sz="1598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9576-F92F-47C6-9ECC-8540CB64E8D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C6B7-7E3E-4EFE-AE32-1A928DF6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61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9576-F92F-47C6-9ECC-8540CB64E8D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C6B7-7E3E-4EFE-AE32-1A928DF6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56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6860" y="648435"/>
            <a:ext cx="1969621" cy="103213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7995" y="648435"/>
            <a:ext cx="5794683" cy="103213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9576-F92F-47C6-9ECC-8540CB64E8D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C6B7-7E3E-4EFE-AE32-1A928DF6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0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9576-F92F-47C6-9ECC-8540CB64E8D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C6B7-7E3E-4EFE-AE32-1A928DF6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824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238" y="3036371"/>
            <a:ext cx="7878485" cy="5066250"/>
          </a:xfrm>
        </p:spPr>
        <p:txBody>
          <a:bodyPr anchor="b"/>
          <a:lstStyle>
            <a:lvl1pPr>
              <a:defRPr sz="599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238" y="8150550"/>
            <a:ext cx="7878485" cy="2664221"/>
          </a:xfrm>
        </p:spPr>
        <p:txBody>
          <a:bodyPr/>
          <a:lstStyle>
            <a:lvl1pPr marL="0" indent="0">
              <a:buNone/>
              <a:defRPr sz="2398">
                <a:solidFill>
                  <a:schemeClr val="tx1"/>
                </a:solidFill>
              </a:defRPr>
            </a:lvl1pPr>
            <a:lvl2pPr marL="456743" indent="0">
              <a:buNone/>
              <a:defRPr sz="1998">
                <a:solidFill>
                  <a:schemeClr val="tx1">
                    <a:tint val="75000"/>
                  </a:schemeClr>
                </a:solidFill>
              </a:defRPr>
            </a:lvl2pPr>
            <a:lvl3pPr marL="913486" indent="0">
              <a:buNone/>
              <a:defRPr sz="1798">
                <a:solidFill>
                  <a:schemeClr val="tx1">
                    <a:tint val="75000"/>
                  </a:schemeClr>
                </a:solidFill>
              </a:defRPr>
            </a:lvl3pPr>
            <a:lvl4pPr marL="1370228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4pPr>
            <a:lvl5pPr marL="1826971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5pPr>
            <a:lvl6pPr marL="2283714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6pPr>
            <a:lvl7pPr marL="274045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7pPr>
            <a:lvl8pPr marL="3197200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8pPr>
            <a:lvl9pPr marL="3653942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9576-F92F-47C6-9ECC-8540CB64E8D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C6B7-7E3E-4EFE-AE32-1A928DF6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16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7995" y="3242176"/>
            <a:ext cx="3882152" cy="772765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28" y="3242176"/>
            <a:ext cx="3882152" cy="772765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9576-F92F-47C6-9ECC-8540CB64E8D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C6B7-7E3E-4EFE-AE32-1A928DF6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77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6" y="648437"/>
            <a:ext cx="7878485" cy="23541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187" y="2985622"/>
            <a:ext cx="3864310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187" y="4448828"/>
            <a:ext cx="3864310" cy="65435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4329" y="2985622"/>
            <a:ext cx="3883342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4329" y="4448828"/>
            <a:ext cx="3883342" cy="65435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9576-F92F-47C6-9ECC-8540CB64E8D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C6B7-7E3E-4EFE-AE32-1A928DF6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9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9576-F92F-47C6-9ECC-8540CB64E8D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C6B7-7E3E-4EFE-AE32-1A928DF6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90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9576-F92F-47C6-9ECC-8540CB64E8D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C6B7-7E3E-4EFE-AE32-1A928DF6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89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3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343" y="1753597"/>
            <a:ext cx="4624328" cy="8655197"/>
          </a:xfrm>
        </p:spPr>
        <p:txBody>
          <a:bodyPr/>
          <a:lstStyle>
            <a:lvl1pPr>
              <a:defRPr sz="3197"/>
            </a:lvl1pPr>
            <a:lvl2pPr>
              <a:defRPr sz="2797"/>
            </a:lvl2pPr>
            <a:lvl3pPr>
              <a:defRPr sz="2398"/>
            </a:lvl3pPr>
            <a:lvl4pPr>
              <a:defRPr sz="1998"/>
            </a:lvl4pPr>
            <a:lvl5pPr>
              <a:defRPr sz="1998"/>
            </a:lvl5pPr>
            <a:lvl6pPr>
              <a:defRPr sz="1998"/>
            </a:lvl6pPr>
            <a:lvl7pPr>
              <a:defRPr sz="1998"/>
            </a:lvl7pPr>
            <a:lvl8pPr>
              <a:defRPr sz="1998"/>
            </a:lvl8pPr>
            <a:lvl9pPr>
              <a:defRPr sz="199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9576-F92F-47C6-9ECC-8540CB64E8D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C6B7-7E3E-4EFE-AE32-1A928DF6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03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3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3343" y="1753597"/>
            <a:ext cx="4624328" cy="8655197"/>
          </a:xfrm>
        </p:spPr>
        <p:txBody>
          <a:bodyPr anchor="t"/>
          <a:lstStyle>
            <a:lvl1pPr marL="0" indent="0">
              <a:buNone/>
              <a:defRPr sz="3197"/>
            </a:lvl1pPr>
            <a:lvl2pPr marL="456743" indent="0">
              <a:buNone/>
              <a:defRPr sz="2797"/>
            </a:lvl2pPr>
            <a:lvl3pPr marL="913486" indent="0">
              <a:buNone/>
              <a:defRPr sz="2398"/>
            </a:lvl3pPr>
            <a:lvl4pPr marL="1370228" indent="0">
              <a:buNone/>
              <a:defRPr sz="1998"/>
            </a:lvl4pPr>
            <a:lvl5pPr marL="1826971" indent="0">
              <a:buNone/>
              <a:defRPr sz="1998"/>
            </a:lvl5pPr>
            <a:lvl6pPr marL="2283714" indent="0">
              <a:buNone/>
              <a:defRPr sz="1998"/>
            </a:lvl6pPr>
            <a:lvl7pPr marL="2740457" indent="0">
              <a:buNone/>
              <a:defRPr sz="1998"/>
            </a:lvl7pPr>
            <a:lvl8pPr marL="3197200" indent="0">
              <a:buNone/>
              <a:defRPr sz="1998"/>
            </a:lvl8pPr>
            <a:lvl9pPr marL="3653942" indent="0">
              <a:buNone/>
              <a:defRPr sz="199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9576-F92F-47C6-9ECC-8540CB64E8D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C6B7-7E3E-4EFE-AE32-1A928DF6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16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7996" y="648437"/>
            <a:ext cx="7878485" cy="2354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996" y="3242176"/>
            <a:ext cx="7878485" cy="772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995" y="11288410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D9576-F92F-47C6-9ECC-8540CB64E8D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5796" y="11288410"/>
            <a:ext cx="3082885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1224" y="11288410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2C6B7-7E3E-4EFE-AE32-1A928DF6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71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3486" rtl="0" eaLnBrk="1" latinLnBrk="0" hangingPunct="1">
        <a:lnSpc>
          <a:spcPct val="90000"/>
        </a:lnSpc>
        <a:spcBef>
          <a:spcPct val="0"/>
        </a:spcBef>
        <a:buNone/>
        <a:defRPr sz="43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71" indent="-228371" algn="l" defTabSz="9134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97" kern="1200">
          <a:solidFill>
            <a:schemeClr val="tx1"/>
          </a:solidFill>
          <a:latin typeface="+mn-lt"/>
          <a:ea typeface="+mn-ea"/>
          <a:cs typeface="+mn-cs"/>
        </a:defRPr>
      </a:lvl1pPr>
      <a:lvl2pPr marL="6851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2pPr>
      <a:lvl3pPr marL="1141857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3pPr>
      <a:lvl4pPr marL="1598600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2055343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512085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968828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425571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8823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1pPr>
      <a:lvl2pPr marL="456743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913486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370228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283714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740457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19720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653942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" y="0"/>
            <a:ext cx="9134474" cy="368300"/>
            <a:chOff x="1" y="0"/>
            <a:chExt cx="9134474" cy="368300"/>
          </a:xfrm>
        </p:grpSpPr>
        <p:sp>
          <p:nvSpPr>
            <p:cNvPr id="12" name="Rectangle 11"/>
            <p:cNvSpPr/>
            <p:nvPr/>
          </p:nvSpPr>
          <p:spPr>
            <a:xfrm>
              <a:off x="3175" y="0"/>
              <a:ext cx="9131300" cy="368300"/>
            </a:xfrm>
            <a:prstGeom prst="rect">
              <a:avLst/>
            </a:prstGeom>
            <a:solidFill>
              <a:srgbClr val="F0EA1A"/>
            </a:solidFill>
            <a:ln>
              <a:solidFill>
                <a:srgbClr val="F0EA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" y="0"/>
              <a:ext cx="9042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spc="300" dirty="0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 CAUTION       </a:t>
              </a:r>
              <a:r>
                <a:rPr lang="en-US" sz="1600" b="1" spc="300" dirty="0" err="1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CAUTION</a:t>
              </a:r>
              <a:r>
                <a:rPr lang="en-US" sz="1600" b="1" spc="300" dirty="0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      </a:t>
              </a:r>
              <a:r>
                <a:rPr lang="en-US" sz="1600" b="1" spc="300" dirty="0" err="1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CAUTION</a:t>
              </a:r>
              <a:r>
                <a:rPr lang="en-US" sz="1600" b="1" spc="300" dirty="0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      </a:t>
              </a:r>
              <a:r>
                <a:rPr lang="en-US" sz="1600" b="1" spc="300" dirty="0" err="1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CAUTION</a:t>
              </a:r>
              <a:r>
                <a:rPr lang="en-US" sz="1600" b="1" spc="300" dirty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 </a:t>
              </a:r>
              <a:r>
                <a:rPr lang="en-US" sz="1600" b="1" spc="300" dirty="0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    </a:t>
              </a:r>
              <a:r>
                <a:rPr lang="en-US" sz="1600" b="1" spc="300" dirty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CAUTION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021650" y="5708638"/>
            <a:ext cx="6991349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Arial Black" panose="020B0A04020102020204" pitchFamily="34" charset="0"/>
              </a:rPr>
              <a:t>TO</a:t>
            </a:r>
          </a:p>
          <a:p>
            <a:pPr algn="ctr"/>
            <a:r>
              <a:rPr lang="en-US" sz="4500" b="1" dirty="0">
                <a:latin typeface="Arial Black" panose="020B0A04020102020204" pitchFamily="34" charset="0"/>
              </a:rPr>
              <a:t>SUSTAINABLE EDUCATION BUILDING, XXXX, XXXX AND XXXXXXX</a:t>
            </a:r>
          </a:p>
        </p:txBody>
      </p:sp>
      <p:pic>
        <p:nvPicPr>
          <p:cNvPr id="2050" name="Picture 2" descr="Image result for EXIT SIGN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647" y="1643584"/>
            <a:ext cx="699135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2" y="10813701"/>
            <a:ext cx="9134475" cy="1365601"/>
            <a:chOff x="0" y="10813699"/>
            <a:chExt cx="9134475" cy="1365601"/>
          </a:xfrm>
        </p:grpSpPr>
        <p:grpSp>
          <p:nvGrpSpPr>
            <p:cNvPr id="18" name="Group 17"/>
            <p:cNvGrpSpPr/>
            <p:nvPr/>
          </p:nvGrpSpPr>
          <p:grpSpPr>
            <a:xfrm>
              <a:off x="0" y="10813699"/>
              <a:ext cx="9134475" cy="369332"/>
              <a:chOff x="0" y="11811000"/>
              <a:chExt cx="9134475" cy="369332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3175" y="11811000"/>
                <a:ext cx="9131300" cy="368300"/>
              </a:xfrm>
              <a:prstGeom prst="rect">
                <a:avLst/>
              </a:prstGeom>
              <a:solidFill>
                <a:srgbClr val="F0EA1A"/>
              </a:solidFill>
              <a:ln>
                <a:solidFill>
                  <a:srgbClr val="F0EA1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0" y="11811000"/>
                <a:ext cx="90424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spc="300" dirty="0">
                    <a:solidFill>
                      <a:schemeClr val="accent5">
                        <a:lumMod val="50000"/>
                      </a:schemeClr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     UNDER     CONSTRUCTION     UNDER     CONSTRUCTION</a:t>
                </a: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0" y="11181999"/>
              <a:ext cx="9134475" cy="997301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5027" y="11407543"/>
              <a:ext cx="2667374" cy="5236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964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" y="0"/>
            <a:ext cx="9134474" cy="368300"/>
            <a:chOff x="1" y="0"/>
            <a:chExt cx="9134474" cy="368300"/>
          </a:xfrm>
        </p:grpSpPr>
        <p:sp>
          <p:nvSpPr>
            <p:cNvPr id="12" name="Rectangle 11"/>
            <p:cNvSpPr/>
            <p:nvPr/>
          </p:nvSpPr>
          <p:spPr>
            <a:xfrm>
              <a:off x="3175" y="0"/>
              <a:ext cx="9131300" cy="368300"/>
            </a:xfrm>
            <a:prstGeom prst="rect">
              <a:avLst/>
            </a:prstGeom>
            <a:solidFill>
              <a:srgbClr val="F0EA1A"/>
            </a:solidFill>
            <a:ln>
              <a:solidFill>
                <a:srgbClr val="F0EA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" y="0"/>
              <a:ext cx="9042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spc="300" dirty="0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 CAUTION       </a:t>
              </a:r>
              <a:r>
                <a:rPr lang="en-US" sz="1600" b="1" spc="300" dirty="0" err="1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CAUTION</a:t>
              </a:r>
              <a:r>
                <a:rPr lang="en-US" sz="1600" b="1" spc="300" dirty="0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      </a:t>
              </a:r>
              <a:r>
                <a:rPr lang="en-US" sz="1600" b="1" spc="300" dirty="0" err="1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CAUTION</a:t>
              </a:r>
              <a:r>
                <a:rPr lang="en-US" sz="1600" b="1" spc="300" dirty="0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      </a:t>
              </a:r>
              <a:r>
                <a:rPr lang="en-US" sz="1600" b="1" spc="300" dirty="0" err="1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CAUTION</a:t>
              </a:r>
              <a:r>
                <a:rPr lang="en-US" sz="1600" b="1" spc="300" dirty="0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      </a:t>
              </a:r>
              <a:r>
                <a:rPr lang="en-US" sz="1600" b="1" spc="300" dirty="0" err="1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CAUTION</a:t>
              </a:r>
              <a:endParaRPr lang="en-US" sz="1600" b="1" spc="300" dirty="0"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</p:grpSp>
      <p:pic>
        <p:nvPicPr>
          <p:cNvPr id="18" name="Picture 4" descr="Image result for STOP SIGN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857" y="512763"/>
            <a:ext cx="2453936" cy="245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oup 20"/>
          <p:cNvGrpSpPr/>
          <p:nvPr/>
        </p:nvGrpSpPr>
        <p:grpSpPr>
          <a:xfrm>
            <a:off x="2" y="10813701"/>
            <a:ext cx="9134475" cy="1365601"/>
            <a:chOff x="0" y="10813699"/>
            <a:chExt cx="9134475" cy="1365601"/>
          </a:xfrm>
        </p:grpSpPr>
        <p:grpSp>
          <p:nvGrpSpPr>
            <p:cNvPr id="23" name="Group 22"/>
            <p:cNvGrpSpPr/>
            <p:nvPr/>
          </p:nvGrpSpPr>
          <p:grpSpPr>
            <a:xfrm>
              <a:off x="0" y="10813699"/>
              <a:ext cx="9134475" cy="369332"/>
              <a:chOff x="0" y="11811000"/>
              <a:chExt cx="9134475" cy="369332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3175" y="11811000"/>
                <a:ext cx="9131300" cy="368300"/>
              </a:xfrm>
              <a:prstGeom prst="rect">
                <a:avLst/>
              </a:prstGeom>
              <a:solidFill>
                <a:srgbClr val="F0EA1A"/>
              </a:solidFill>
              <a:ln>
                <a:solidFill>
                  <a:srgbClr val="F0EA1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0" y="11811000"/>
                <a:ext cx="90424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spc="300" dirty="0">
                    <a:solidFill>
                      <a:schemeClr val="accent5">
                        <a:lumMod val="50000"/>
                      </a:schemeClr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     UNDER     CONSTRUCTION     UNDER     CONSTRUCTION</a:t>
                </a:r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0" y="11181999"/>
              <a:ext cx="9134475" cy="997301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5027" y="11407543"/>
              <a:ext cx="2667374" cy="523683"/>
            </a:xfrm>
            <a:prstGeom prst="rect">
              <a:avLst/>
            </a:prstGeom>
          </p:spPr>
        </p:pic>
      </p:grpSp>
      <p:grpSp>
        <p:nvGrpSpPr>
          <p:cNvPr id="28" name="Group 27"/>
          <p:cNvGrpSpPr/>
          <p:nvPr/>
        </p:nvGrpSpPr>
        <p:grpSpPr>
          <a:xfrm>
            <a:off x="306387" y="3466827"/>
            <a:ext cx="8521700" cy="6690205"/>
            <a:chOff x="306387" y="3466825"/>
            <a:chExt cx="8521700" cy="6690205"/>
          </a:xfrm>
        </p:grpSpPr>
        <p:sp>
          <p:nvSpPr>
            <p:cNvPr id="29" name="TextBox 28"/>
            <p:cNvSpPr txBox="1"/>
            <p:nvPr/>
          </p:nvSpPr>
          <p:spPr>
            <a:xfrm>
              <a:off x="306387" y="3466825"/>
              <a:ext cx="8521700" cy="4247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5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NOT A CONSTRUCTION CUT THROUGH. PLEASE TURN AROUND, EXIT SOUTH AND GO AROUND BUILDING TO ACCESS XXXXXXXXXXXXX</a:t>
              </a:r>
            </a:p>
          </p:txBody>
        </p:sp>
        <p:sp>
          <p:nvSpPr>
            <p:cNvPr id="30" name="Right Arrow 29"/>
            <p:cNvSpPr/>
            <p:nvPr/>
          </p:nvSpPr>
          <p:spPr>
            <a:xfrm rot="10800000">
              <a:off x="1689401" y="7938654"/>
              <a:ext cx="5755672" cy="2218376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74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" y="0"/>
            <a:ext cx="9134474" cy="368300"/>
            <a:chOff x="1" y="0"/>
            <a:chExt cx="9134474" cy="368300"/>
          </a:xfrm>
        </p:grpSpPr>
        <p:sp>
          <p:nvSpPr>
            <p:cNvPr id="12" name="Rectangle 11"/>
            <p:cNvSpPr/>
            <p:nvPr/>
          </p:nvSpPr>
          <p:spPr>
            <a:xfrm>
              <a:off x="3175" y="0"/>
              <a:ext cx="9131300" cy="368300"/>
            </a:xfrm>
            <a:prstGeom prst="rect">
              <a:avLst/>
            </a:prstGeom>
            <a:solidFill>
              <a:srgbClr val="F0EA1A"/>
            </a:solidFill>
            <a:ln>
              <a:solidFill>
                <a:srgbClr val="F0EA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" y="0"/>
              <a:ext cx="9042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spc="300" dirty="0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 CAUTION       </a:t>
              </a:r>
              <a:r>
                <a:rPr lang="en-US" sz="1600" b="1" spc="300" dirty="0" err="1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CAUTION</a:t>
              </a:r>
              <a:r>
                <a:rPr lang="en-US" sz="1600" b="1" spc="300" dirty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  </a:t>
              </a:r>
              <a:r>
                <a:rPr lang="en-US" sz="1600" b="1" spc="300" dirty="0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   </a:t>
              </a:r>
              <a:r>
                <a:rPr lang="en-US" sz="1600" b="1" spc="300" dirty="0" err="1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CAUTION</a:t>
              </a:r>
              <a:r>
                <a:rPr lang="en-US" sz="1600" b="1" spc="300" dirty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    </a:t>
              </a:r>
              <a:r>
                <a:rPr lang="en-US" sz="1600" b="1" spc="300" dirty="0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 </a:t>
              </a:r>
              <a:r>
                <a:rPr lang="en-US" sz="1600" b="1" spc="300" dirty="0" err="1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CAUTION</a:t>
              </a:r>
              <a:r>
                <a:rPr lang="en-US" sz="1600" b="1" spc="300" dirty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     </a:t>
              </a:r>
              <a:r>
                <a:rPr lang="en-US" sz="1600" b="1" spc="300" dirty="0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</a:t>
              </a:r>
              <a:r>
                <a:rPr lang="en-US" sz="1600" b="1" spc="300" dirty="0" err="1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CAUTION</a:t>
              </a:r>
              <a:endParaRPr lang="en-US" sz="1600" b="1" spc="300" dirty="0"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341587" y="8562395"/>
            <a:ext cx="34392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Arial Black" panose="020B0A04020102020204" pitchFamily="34" charset="0"/>
              </a:rPr>
              <a:t>Buildings</a:t>
            </a:r>
            <a:endParaRPr lang="en-US" sz="2500" b="1" dirty="0">
              <a:latin typeface="Arial Black" panose="020B0A04020102020204" pitchFamily="34" charset="0"/>
            </a:endParaRPr>
          </a:p>
        </p:txBody>
      </p:sp>
      <p:sp>
        <p:nvSpPr>
          <p:cNvPr id="22" name="Right Arrow 21"/>
          <p:cNvSpPr/>
          <p:nvPr/>
        </p:nvSpPr>
        <p:spPr>
          <a:xfrm rot="10800000">
            <a:off x="452520" y="5261674"/>
            <a:ext cx="3039980" cy="2755191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5600702" y="5234157"/>
            <a:ext cx="2920998" cy="2755191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Image result for EXIT SIGN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647" y="1093707"/>
            <a:ext cx="699135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52896" y="8562395"/>
            <a:ext cx="34392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Arial Black" panose="020B0A04020102020204" pitchFamily="34" charset="0"/>
              </a:rPr>
              <a:t>Buildings</a:t>
            </a:r>
            <a:endParaRPr lang="en-US" sz="2500" b="1" dirty="0">
              <a:latin typeface="Arial Black" panose="020B0A04020102020204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" y="10813701"/>
            <a:ext cx="9134475" cy="1365601"/>
            <a:chOff x="0" y="10813699"/>
            <a:chExt cx="9134475" cy="1365601"/>
          </a:xfrm>
        </p:grpSpPr>
        <p:grpSp>
          <p:nvGrpSpPr>
            <p:cNvPr id="27" name="Group 26"/>
            <p:cNvGrpSpPr/>
            <p:nvPr/>
          </p:nvGrpSpPr>
          <p:grpSpPr>
            <a:xfrm>
              <a:off x="0" y="10813699"/>
              <a:ext cx="9134475" cy="369332"/>
              <a:chOff x="0" y="11811000"/>
              <a:chExt cx="9134475" cy="369332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3175" y="11811000"/>
                <a:ext cx="9131300" cy="368300"/>
              </a:xfrm>
              <a:prstGeom prst="rect">
                <a:avLst/>
              </a:prstGeom>
              <a:solidFill>
                <a:srgbClr val="F0EA1A"/>
              </a:solidFill>
              <a:ln>
                <a:solidFill>
                  <a:srgbClr val="F0EA1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0" y="11811000"/>
                <a:ext cx="90424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spc="300" dirty="0">
                    <a:solidFill>
                      <a:schemeClr val="accent5">
                        <a:lumMod val="50000"/>
                      </a:schemeClr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     UNDER     CONSTRUCTION     UNDER     CONSTRUCTION</a:t>
                </a:r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0" y="11181999"/>
              <a:ext cx="9134475" cy="997301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5027" y="11407543"/>
              <a:ext cx="2667374" cy="5236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0698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" y="0"/>
            <a:ext cx="9134474" cy="368300"/>
            <a:chOff x="1" y="0"/>
            <a:chExt cx="9134474" cy="368300"/>
          </a:xfrm>
        </p:grpSpPr>
        <p:sp>
          <p:nvSpPr>
            <p:cNvPr id="12" name="Rectangle 11"/>
            <p:cNvSpPr/>
            <p:nvPr/>
          </p:nvSpPr>
          <p:spPr>
            <a:xfrm>
              <a:off x="3175" y="0"/>
              <a:ext cx="9131300" cy="368300"/>
            </a:xfrm>
            <a:prstGeom prst="rect">
              <a:avLst/>
            </a:prstGeom>
            <a:solidFill>
              <a:srgbClr val="F0EA1A"/>
            </a:solidFill>
            <a:ln>
              <a:solidFill>
                <a:srgbClr val="F0EA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" y="0"/>
              <a:ext cx="9042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spc="300" dirty="0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 CAUTION       </a:t>
              </a:r>
              <a:r>
                <a:rPr lang="en-US" sz="1600" b="1" spc="300" dirty="0" err="1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CAUTION</a:t>
              </a:r>
              <a:r>
                <a:rPr lang="en-US" sz="1600" b="1" spc="300" dirty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     </a:t>
              </a:r>
              <a:r>
                <a:rPr lang="en-US" sz="1600" b="1" spc="300" dirty="0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</a:t>
              </a:r>
              <a:r>
                <a:rPr lang="en-US" sz="1600" b="1" spc="300" dirty="0" err="1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CAUTION</a:t>
              </a:r>
              <a:r>
                <a:rPr lang="en-US" sz="1600" b="1" spc="300" dirty="0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      </a:t>
              </a:r>
              <a:r>
                <a:rPr lang="en-US" sz="1600" b="1" spc="300" dirty="0" err="1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CAUTION</a:t>
              </a:r>
              <a:r>
                <a:rPr lang="en-US" sz="1600" b="1" spc="300" dirty="0" smtClean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      </a:t>
              </a:r>
              <a:r>
                <a:rPr lang="en-US" sz="1600" b="1" spc="300" dirty="0">
                  <a:solidFill>
                    <a:schemeClr val="accent5">
                      <a:lumMod val="50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CAUTION</a:t>
              </a:r>
            </a:p>
          </p:txBody>
        </p:sp>
      </p:grpSp>
      <p:pic>
        <p:nvPicPr>
          <p:cNvPr id="2050" name="Picture 2" descr="Image result for EXIT SIGN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525" y="5325695"/>
            <a:ext cx="699135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21647" y="2617787"/>
            <a:ext cx="675075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0" b="1" spc="-300" dirty="0" smtClean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NOT AN</a:t>
            </a:r>
            <a:endParaRPr lang="en-US" sz="16000" b="1" spc="-300" dirty="0">
              <a:solidFill>
                <a:srgbClr val="00206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" y="10813701"/>
            <a:ext cx="9134475" cy="1365601"/>
            <a:chOff x="0" y="10813699"/>
            <a:chExt cx="9134475" cy="1365601"/>
          </a:xfrm>
        </p:grpSpPr>
        <p:grpSp>
          <p:nvGrpSpPr>
            <p:cNvPr id="18" name="Group 17"/>
            <p:cNvGrpSpPr/>
            <p:nvPr/>
          </p:nvGrpSpPr>
          <p:grpSpPr>
            <a:xfrm>
              <a:off x="0" y="10813699"/>
              <a:ext cx="9134475" cy="369332"/>
              <a:chOff x="0" y="11811000"/>
              <a:chExt cx="9134475" cy="369332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3175" y="11811000"/>
                <a:ext cx="9131300" cy="368300"/>
              </a:xfrm>
              <a:prstGeom prst="rect">
                <a:avLst/>
              </a:prstGeom>
              <a:solidFill>
                <a:srgbClr val="F0EA1A"/>
              </a:solidFill>
              <a:ln>
                <a:solidFill>
                  <a:srgbClr val="F0EA1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0" y="11811000"/>
                <a:ext cx="90424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spc="300" dirty="0">
                    <a:solidFill>
                      <a:schemeClr val="accent5">
                        <a:lumMod val="50000"/>
                      </a:schemeClr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     UNDER     CONSTRUCTION     UNDER     CONSTRUCTION</a:t>
                </a: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0" y="11181999"/>
              <a:ext cx="9134475" cy="997301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5027" y="11407543"/>
              <a:ext cx="2667374" cy="5236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5259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81</Words>
  <Application>Microsoft Office PowerPoint</Application>
  <PresentationFormat>Ledger Paper (11x17 in)</PresentationFormat>
  <Paragraphs>16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Aharoni</vt:lpstr>
      <vt:lpstr>Arial</vt:lpstr>
      <vt:lpstr>Arial Black</vt:lpstr>
      <vt:lpstr>Calibri</vt:lpstr>
      <vt:lpstr>Calibri Light</vt:lpstr>
      <vt:lpstr>Consolas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Geogia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Jinsol</dc:creator>
  <cp:lastModifiedBy>Wilson Kimberley</cp:lastModifiedBy>
  <cp:revision>13</cp:revision>
  <cp:lastPrinted>2016-08-26T20:41:22Z</cp:lastPrinted>
  <dcterms:created xsi:type="dcterms:W3CDTF">2016-08-26T18:47:18Z</dcterms:created>
  <dcterms:modified xsi:type="dcterms:W3CDTF">2017-10-19T12:25:23Z</dcterms:modified>
</cp:coreProperties>
</file>